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3" r:id="rId5"/>
    <p:sldId id="259" r:id="rId6"/>
    <p:sldId id="260" r:id="rId7"/>
    <p:sldId id="261" r:id="rId8"/>
    <p:sldId id="277" r:id="rId9"/>
    <p:sldId id="278" r:id="rId10"/>
    <p:sldId id="284" r:id="rId11"/>
    <p:sldId id="285" r:id="rId12"/>
    <p:sldId id="286" r:id="rId13"/>
    <p:sldId id="281" r:id="rId14"/>
    <p:sldId id="282" r:id="rId15"/>
    <p:sldId id="279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E2616152-CF8F-4724-8452-75C4959E940B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67B48B-2C97-43D4-ABBA-5FF55EE47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C156E-D761-4848-A47A-F889AA442529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7018-D44F-4A71-B0FD-A5F4E6B6D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1DA82-AD98-46C7-BB12-1C2193CD38D3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6C169-E19D-40BB-80D7-69AB6ECA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FF619-61BA-4F35-AC6C-A4BB96574660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3DF-02E0-4B4D-8F32-FC9B35916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8C88-1929-4C87-AF03-1BBBB2D52791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CD065-6EDB-4FCF-948C-B22BA6B20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6E2D-9F37-49C9-AFE4-1E5C7928537B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F7FC6-32E2-4E82-8846-20D9AE0EB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E0E9E-7BC1-4FD9-BC22-315B2FC20850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4B2C7A1-64E4-492E-B0BE-443F5B4D0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71F66-6FB7-4C71-9216-16CCA0975AE4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94AF-E267-46F4-828E-40571E5188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9E71-0E18-4B19-981D-7AE34C390BD0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E11BD-644B-4D56-8AB8-8CE80CAF3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3662B9A-783D-41FE-B6DD-64C34A9A7B72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4C8FD77-B046-47B6-9122-DB56092BF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7C711E7-5B8D-4D2A-A06B-3F8EC478D93C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8B7814DB-588E-47BD-AA5A-911506E5C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E230AA0-2F2B-409A-B95A-872FC8316CFC}" type="datetimeFigureOut">
              <a:rPr lang="en-US"/>
              <a:pPr>
                <a:defRPr/>
              </a:pPr>
              <a:t>8/19/2010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06781C8-2AE1-484F-B092-6BA2A6AA8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68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ransition>
    <p:dissolve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 DARLING" pitchFamily="2" charset="0"/>
              </a:rPr>
              <a:t>Science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  <a:latin typeface="AR DARLING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latin typeface="AR DARLING" pitchFamily="2" charset="0"/>
              </a:rPr>
              <a:t>Ms. D </a:t>
            </a:r>
            <a:r>
              <a:rPr lang="en-US" dirty="0" err="1" smtClean="0">
                <a:latin typeface="AR DARLING" pitchFamily="2" charset="0"/>
              </a:rPr>
              <a:t>Ratley</a:t>
            </a:r>
            <a:r>
              <a:rPr lang="en-US" dirty="0" smtClean="0">
                <a:latin typeface="AR DARLING" pitchFamily="2" charset="0"/>
              </a:rPr>
              <a:t> Room 123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13316" name="Picture 4" descr="MC90035391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81400"/>
            <a:ext cx="2759075" cy="31416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effectLst/>
              </a:rPr>
              <a:t>Fire Drills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Wait for teacher to instruct the class to line up.</a:t>
            </a:r>
          </a:p>
          <a:p>
            <a:pPr>
              <a:lnSpc>
                <a:spcPct val="90000"/>
              </a:lnSpc>
            </a:pPr>
            <a:r>
              <a:rPr lang="en-US" smtClean="0"/>
              <a:t>Students will remain quiet and in a straight line out the building and back in the building.</a:t>
            </a:r>
          </a:p>
          <a:p>
            <a:pPr>
              <a:lnSpc>
                <a:spcPct val="90000"/>
              </a:lnSpc>
            </a:pPr>
            <a:r>
              <a:rPr lang="en-US" smtClean="0"/>
              <a:t>Students will stay together and proceed to football field.</a:t>
            </a:r>
          </a:p>
          <a:p>
            <a:pPr>
              <a:lnSpc>
                <a:spcPct val="90000"/>
              </a:lnSpc>
            </a:pPr>
            <a:r>
              <a:rPr lang="en-US" smtClean="0"/>
              <a:t>No horse playing</a:t>
            </a:r>
          </a:p>
          <a:p>
            <a:pPr>
              <a:lnSpc>
                <a:spcPct val="90000"/>
              </a:lnSpc>
            </a:pPr>
            <a:r>
              <a:rPr lang="en-US" smtClean="0"/>
              <a:t>Automatic D-hall will be given to those who can not behave. </a:t>
            </a:r>
          </a:p>
        </p:txBody>
      </p:sp>
      <p:pic>
        <p:nvPicPr>
          <p:cNvPr id="48132" name="Picture 4" descr="MP90044874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0"/>
            <a:ext cx="54102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effectLst/>
              </a:rPr>
              <a:t>Tornado Drills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Students will wait until teacher line the class up .</a:t>
            </a:r>
          </a:p>
          <a:p>
            <a:r>
              <a:rPr lang="en-US" smtClean="0"/>
              <a:t>Students will turn right outside the class and line up by lockers.</a:t>
            </a:r>
          </a:p>
          <a:p>
            <a:r>
              <a:rPr lang="en-US" smtClean="0"/>
              <a:t>Students will sit on their knees with head bent down and arms over head.</a:t>
            </a:r>
          </a:p>
          <a:p>
            <a:r>
              <a:rPr lang="en-US" smtClean="0"/>
              <a:t>Failure to remain quiet due to misbehavior will result in D-hall. </a:t>
            </a:r>
          </a:p>
        </p:txBody>
      </p:sp>
      <p:pic>
        <p:nvPicPr>
          <p:cNvPr id="49156" name="Picture 4" descr="MP90040046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0"/>
            <a:ext cx="27432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effectLst/>
              </a:rPr>
              <a:t>Code Red Lockdown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mtClean="0"/>
              <a:t>Students will go to back of classroom and hide away from door.</a:t>
            </a:r>
          </a:p>
          <a:p>
            <a:r>
              <a:rPr lang="en-US" smtClean="0"/>
              <a:t>STUDENTS ARE NOT PERMITTED TO TALK UNITL ALL CLEAR IS GIVEN</a:t>
            </a:r>
          </a:p>
          <a:p>
            <a:r>
              <a:rPr lang="en-US" smtClean="0"/>
              <a:t>Students who fail to follow resonable request will result in office refferals. </a:t>
            </a:r>
          </a:p>
        </p:txBody>
      </p:sp>
      <p:sp>
        <p:nvSpPr>
          <p:cNvPr id="50180" name="Lock"/>
          <p:cNvSpPr>
            <a:spLocks noEditPoints="1" noChangeArrowheads="1"/>
          </p:cNvSpPr>
          <p:nvPr/>
        </p:nvSpPr>
        <p:spPr bwMode="auto">
          <a:xfrm>
            <a:off x="3352800" y="4876800"/>
            <a:ext cx="1752600" cy="1981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Student Emergencies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Emergencies will not happen everyday.</a:t>
            </a:r>
          </a:p>
          <a:p>
            <a:r>
              <a:rPr lang="en-US" smtClean="0"/>
              <a:t>Go to bathroom before you enter classroom.</a:t>
            </a:r>
          </a:p>
          <a:p>
            <a:r>
              <a:rPr lang="en-US" smtClean="0"/>
              <a:t>Tell teacher first if someone is injured or hurt.</a:t>
            </a:r>
          </a:p>
        </p:txBody>
      </p:sp>
      <p:pic>
        <p:nvPicPr>
          <p:cNvPr id="21508" name="Picture 4" descr="MC90032603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6475" y="5060950"/>
            <a:ext cx="950913" cy="8969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Tardys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If you are late you must have a note.</a:t>
            </a:r>
          </a:p>
          <a:p>
            <a:r>
              <a:rPr lang="en-US" smtClean="0"/>
              <a:t>You may not stay back in a class and miss Science without prior permission</a:t>
            </a:r>
          </a:p>
          <a:p>
            <a:r>
              <a:rPr lang="en-US" smtClean="0"/>
              <a:t>Students are tardy will have consequences.</a:t>
            </a:r>
          </a:p>
        </p:txBody>
      </p:sp>
      <p:pic>
        <p:nvPicPr>
          <p:cNvPr id="22532" name="Picture 4" descr="MC90033574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260725"/>
            <a:ext cx="2317750" cy="35480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Leaving the classroom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When leaving the classroom students will walk in a straight line without talking or horse playing</a:t>
            </a:r>
          </a:p>
          <a:p>
            <a:r>
              <a:rPr lang="en-US" smtClean="0"/>
              <a:t>Students will be respectful wherever we go.</a:t>
            </a:r>
          </a:p>
          <a:p>
            <a:r>
              <a:rPr lang="en-US" smtClean="0"/>
              <a:t> Student will have consequences for misbehavior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23557" name="Picture 5" descr="MC90006612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57912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What to expect daily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Warm UP : 10 min</a:t>
            </a:r>
          </a:p>
          <a:p>
            <a:r>
              <a:rPr lang="en-US" smtClean="0"/>
              <a:t>Teacher Instruction: 20 min</a:t>
            </a:r>
          </a:p>
          <a:p>
            <a:r>
              <a:rPr lang="en-US" smtClean="0"/>
              <a:t>Guided Practice: 30 min</a:t>
            </a:r>
          </a:p>
          <a:p>
            <a:r>
              <a:rPr lang="en-US" smtClean="0"/>
              <a:t>Independent Practice: 20 min</a:t>
            </a:r>
          </a:p>
          <a:p>
            <a:r>
              <a:rPr lang="en-US" smtClean="0"/>
              <a:t>Reflection:  10 min</a:t>
            </a:r>
          </a:p>
        </p:txBody>
      </p:sp>
      <p:pic>
        <p:nvPicPr>
          <p:cNvPr id="24580" name="Picture 4" descr="MP90030964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2514600"/>
            <a:ext cx="230505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/>
              <a:t>Warm Ups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290513"/>
            <a:ext cx="581025" cy="30178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250" y="3427413"/>
            <a:ext cx="581025" cy="30178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/>
          </a:p>
        </p:txBody>
      </p:sp>
      <p:sp>
        <p:nvSpPr>
          <p:cNvPr id="25604" name="Content Placeholder 4"/>
          <p:cNvSpPr>
            <a:spLocks noGrp="1"/>
          </p:cNvSpPr>
          <p:nvPr>
            <p:ph sz="quarter" idx="2"/>
          </p:nvPr>
        </p:nvSpPr>
        <p:spPr>
          <a:xfrm>
            <a:off x="2022475" y="290513"/>
            <a:ext cx="6858000" cy="3017837"/>
          </a:xfrm>
        </p:spPr>
        <p:txBody>
          <a:bodyPr/>
          <a:lstStyle/>
          <a:p>
            <a:r>
              <a:rPr lang="en-US" smtClean="0"/>
              <a:t>Mandatory assignments once you enter the classroom. </a:t>
            </a:r>
          </a:p>
          <a:p>
            <a:r>
              <a:rPr lang="en-US" smtClean="0"/>
              <a:t>When the bell rings you have 10 min to complete warm-ups.</a:t>
            </a:r>
          </a:p>
          <a:p>
            <a:r>
              <a:rPr lang="en-US" smtClean="0"/>
              <a:t>Warm Ups count for a daily grade</a:t>
            </a:r>
          </a:p>
        </p:txBody>
      </p:sp>
      <p:sp>
        <p:nvSpPr>
          <p:cNvPr id="25605" name="Content Placeholder 5"/>
          <p:cNvSpPr>
            <a:spLocks noGrp="1"/>
          </p:cNvSpPr>
          <p:nvPr>
            <p:ph sz="quarter" idx="4"/>
          </p:nvPr>
        </p:nvSpPr>
        <p:spPr>
          <a:xfrm>
            <a:off x="2022475" y="3427413"/>
            <a:ext cx="6858000" cy="3017837"/>
          </a:xfrm>
        </p:spPr>
        <p:txBody>
          <a:bodyPr/>
          <a:lstStyle/>
          <a:p>
            <a:r>
              <a:rPr lang="en-US" smtClean="0"/>
              <a:t>Not optional </a:t>
            </a:r>
          </a:p>
          <a:p>
            <a:r>
              <a:rPr lang="en-US" smtClean="0"/>
              <a:t>Must complete in a timely manner</a:t>
            </a:r>
          </a:p>
          <a:p>
            <a:r>
              <a:rPr lang="en-US" smtClean="0"/>
              <a:t>Expect to see vocabulary, mathematical calculation, scenarios, review questions from previous lesson</a:t>
            </a:r>
          </a:p>
          <a:p>
            <a:r>
              <a:rPr lang="en-US" smtClean="0"/>
              <a:t>Warm Ups are independent assignment and are done without talking.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Teacher Instruction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6626" name="Text Placeholder 2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2438400" cy="5943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Teacher Instruction is lead by the teacher and teacher only </a:t>
            </a:r>
          </a:p>
        </p:txBody>
      </p:sp>
      <p:sp>
        <p:nvSpPr>
          <p:cNvPr id="26627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675"/>
            <a:ext cx="5276850" cy="59880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20 min max of teacher instruction</a:t>
            </a:r>
          </a:p>
          <a:p>
            <a:pPr>
              <a:spcBef>
                <a:spcPct val="0"/>
              </a:spcBef>
            </a:pPr>
            <a:r>
              <a:rPr lang="en-US" smtClean="0"/>
              <a:t>This is a time to take notes.</a:t>
            </a:r>
          </a:p>
          <a:p>
            <a:pPr>
              <a:spcBef>
                <a:spcPct val="0"/>
              </a:spcBef>
            </a:pPr>
            <a:r>
              <a:rPr lang="en-US" smtClean="0"/>
              <a:t>Pay close attention to teacher while given instruction</a:t>
            </a:r>
          </a:p>
          <a:p>
            <a:pPr>
              <a:spcBef>
                <a:spcPct val="0"/>
              </a:spcBef>
            </a:pPr>
            <a:r>
              <a:rPr lang="en-US" smtClean="0"/>
              <a:t>Ask question when lost or you do not understand.</a:t>
            </a:r>
          </a:p>
          <a:p>
            <a:pPr>
              <a:spcBef>
                <a:spcPct val="0"/>
              </a:spcBef>
            </a:pPr>
            <a:r>
              <a:rPr lang="en-US" smtClean="0"/>
              <a:t>Stay quiet so others can focus.</a:t>
            </a:r>
          </a:p>
          <a:p>
            <a:pPr>
              <a:spcBef>
                <a:spcPct val="0"/>
              </a:spcBef>
            </a:pPr>
            <a:r>
              <a:rPr lang="en-US" smtClean="0"/>
              <a:t>Raise your hand.</a:t>
            </a:r>
          </a:p>
        </p:txBody>
      </p:sp>
      <p:pic>
        <p:nvPicPr>
          <p:cNvPr id="26629" name="Picture 5" descr="MC90005961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238" y="4487863"/>
            <a:ext cx="1760537" cy="19764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Guided Practice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r>
              <a:rPr lang="en-US" smtClean="0"/>
              <a:t>Class hands on activities</a:t>
            </a:r>
          </a:p>
          <a:p>
            <a:r>
              <a:rPr lang="en-US" smtClean="0"/>
              <a:t>Graphing</a:t>
            </a:r>
          </a:p>
          <a:p>
            <a:r>
              <a:rPr lang="en-US" smtClean="0"/>
              <a:t>Measuring</a:t>
            </a:r>
          </a:p>
          <a:p>
            <a:r>
              <a:rPr lang="en-US" smtClean="0"/>
              <a:t>Illustrating</a:t>
            </a:r>
          </a:p>
          <a:p>
            <a:r>
              <a:rPr lang="en-US" smtClean="0"/>
              <a:t>Group work</a:t>
            </a:r>
          </a:p>
          <a:p>
            <a:r>
              <a:rPr lang="en-US" smtClean="0"/>
              <a:t>Partners </a:t>
            </a:r>
          </a:p>
          <a:p>
            <a:endParaRPr lang="en-US" smtClean="0"/>
          </a:p>
        </p:txBody>
      </p:sp>
      <p:sp>
        <p:nvSpPr>
          <p:cNvPr id="2765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smtClean="0"/>
              <a:t>Lab Activities: Remember Lab is a privilege not a right.</a:t>
            </a:r>
          </a:p>
          <a:p>
            <a:r>
              <a:rPr lang="en-US" smtClean="0"/>
              <a:t>Be courteous at all times to others in your group.</a:t>
            </a:r>
          </a:p>
          <a:p>
            <a:r>
              <a:rPr lang="en-US" smtClean="0"/>
              <a:t>Stay on task</a:t>
            </a:r>
          </a:p>
          <a:p>
            <a:r>
              <a:rPr lang="en-US" smtClean="0"/>
              <a:t>Use good time management skills</a:t>
            </a:r>
          </a:p>
          <a:p>
            <a:r>
              <a:rPr lang="en-US" smtClean="0"/>
              <a:t>Clean up your area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First Things First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Number One are you in the right class, check schedule please</a:t>
            </a:r>
          </a:p>
          <a:p>
            <a:r>
              <a:rPr lang="en-US" smtClean="0"/>
              <a:t>Attendance</a:t>
            </a:r>
          </a:p>
          <a:p>
            <a:r>
              <a:rPr lang="en-US" smtClean="0"/>
              <a:t>Seat number</a:t>
            </a:r>
          </a:p>
          <a:p>
            <a:endParaRPr lang="en-US" smtClean="0"/>
          </a:p>
        </p:txBody>
      </p:sp>
      <p:pic>
        <p:nvPicPr>
          <p:cNvPr id="14340" name="Picture 4" descr="MC90031218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733800"/>
            <a:ext cx="27432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Independent Practice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IMPORTANT THAT IT IS DONE INDEPENDENTLY</a:t>
            </a:r>
          </a:p>
          <a:p>
            <a:r>
              <a:rPr lang="en-US" smtClean="0"/>
              <a:t>NO COLLABORATION WITH PEERS</a:t>
            </a:r>
          </a:p>
          <a:p>
            <a:r>
              <a:rPr lang="en-US" smtClean="0"/>
              <a:t>COMPLETE ASSIGNMENT AND SUBMIT ON TIME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28676" name="Picture 4" descr="MC900094669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038600"/>
            <a:ext cx="34290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REFLECTION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THIS COULD INCLUDE A CLASS DISCUSSION ON WHAT WAS LEARNED</a:t>
            </a:r>
          </a:p>
          <a:p>
            <a:r>
              <a:rPr lang="en-US" smtClean="0"/>
              <a:t>EXIT SLIPS</a:t>
            </a:r>
          </a:p>
          <a:p>
            <a:r>
              <a:rPr lang="en-US" smtClean="0"/>
              <a:t>ASSESSMENTS</a:t>
            </a:r>
          </a:p>
          <a:p>
            <a:r>
              <a:rPr lang="en-US" smtClean="0"/>
              <a:t>REFLECTIVE WRITTING</a:t>
            </a:r>
          </a:p>
        </p:txBody>
      </p:sp>
      <p:pic>
        <p:nvPicPr>
          <p:cNvPr id="29700" name="Picture 4" descr="MC90030461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962400"/>
            <a:ext cx="1946275" cy="15779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/>
              <a:t>CLASS PROCEDURES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PASSING OUT AND COLLECTING MATERIAL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GRADED PAPERS</a:t>
            </a:r>
            <a:endParaRPr lang="en-US" dirty="0"/>
          </a:p>
        </p:txBody>
      </p:sp>
      <p:sp>
        <p:nvSpPr>
          <p:cNvPr id="30724" name="Content Placeholder 4"/>
          <p:cNvSpPr>
            <a:spLocks noGrp="1"/>
          </p:cNvSpPr>
          <p:nvPr>
            <p:ph sz="quarter" idx="2"/>
          </p:nvPr>
        </p:nvSpPr>
        <p:spPr>
          <a:xfrm>
            <a:off x="2022475" y="290513"/>
            <a:ext cx="6858000" cy="3017837"/>
          </a:xfrm>
        </p:spPr>
        <p:txBody>
          <a:bodyPr/>
          <a:lstStyle/>
          <a:p>
            <a:r>
              <a:rPr lang="en-US" smtClean="0"/>
              <a:t>THE STUDENT AT THE END OF EACH ROW WILL PASS DOWN PAPERS AND COLLECT PAPER S IN THE ROW.</a:t>
            </a:r>
          </a:p>
          <a:p>
            <a:r>
              <a:rPr lang="en-US" smtClean="0"/>
              <a:t>WRITE YOUR NAME AND DATE ON ALL SUBMISSIONS</a:t>
            </a:r>
          </a:p>
          <a:p>
            <a:r>
              <a:rPr lang="en-US" smtClean="0"/>
              <a:t>DO NOT TURN IN ANY WORK WITHOUT FOLLOWING PROCEDUR</a:t>
            </a:r>
          </a:p>
          <a:p>
            <a:endParaRPr lang="en-US" smtClean="0"/>
          </a:p>
        </p:txBody>
      </p:sp>
      <p:sp>
        <p:nvSpPr>
          <p:cNvPr id="30725" name="Content Placeholder 5"/>
          <p:cNvSpPr>
            <a:spLocks noGrp="1"/>
          </p:cNvSpPr>
          <p:nvPr>
            <p:ph sz="quarter" idx="4"/>
          </p:nvPr>
        </p:nvSpPr>
        <p:spPr>
          <a:xfrm>
            <a:off x="2022475" y="3427413"/>
            <a:ext cx="6858000" cy="3017837"/>
          </a:xfrm>
        </p:spPr>
        <p:txBody>
          <a:bodyPr/>
          <a:lstStyle/>
          <a:p>
            <a:r>
              <a:rPr lang="en-US" smtClean="0"/>
              <a:t>ONE STUDENT EACH MONTH WILL TAKE ON THE ROLE OF PASSING OUT GRADED WORK. DO NOT ASK TO PASS OUT WORK A STUDENT WILL BE ASSIGNED. NOT ALL GRADED WORK WILL BE RETURNED. </a:t>
            </a:r>
          </a:p>
          <a:p>
            <a:r>
              <a:rPr lang="en-US" smtClean="0"/>
              <a:t>WORK THAT IS GRADED MUST GO INTO YOUR UNIT FOLDER IN ORDER.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OBJECTIVE AND GOALS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An agenda will be present on the white board daily.</a:t>
            </a:r>
          </a:p>
          <a:p>
            <a:r>
              <a:rPr lang="en-US" smtClean="0"/>
              <a:t>Do not ask me what we are going to be doing , it will be clearly stated on board</a:t>
            </a:r>
          </a:p>
          <a:p>
            <a:r>
              <a:rPr lang="en-US" smtClean="0"/>
              <a:t>The objective and goal for each lesson will also be present daily on white board.</a:t>
            </a:r>
          </a:p>
        </p:txBody>
      </p:sp>
      <p:pic>
        <p:nvPicPr>
          <p:cNvPr id="31748" name="Picture 4" descr="MC90030431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181600"/>
            <a:ext cx="5029200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How is my work graded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30% Classwork</a:t>
            </a:r>
          </a:p>
          <a:p>
            <a:r>
              <a:rPr lang="en-US" smtClean="0"/>
              <a:t>30% Test</a:t>
            </a:r>
          </a:p>
          <a:p>
            <a:r>
              <a:rPr lang="en-US" smtClean="0"/>
              <a:t>20% Labs/ quizzes</a:t>
            </a:r>
          </a:p>
          <a:p>
            <a:r>
              <a:rPr lang="en-US" smtClean="0"/>
              <a:t>10% Homework</a:t>
            </a:r>
          </a:p>
          <a:p>
            <a:r>
              <a:rPr lang="en-US" smtClean="0"/>
              <a:t>10% Warm Ups</a:t>
            </a:r>
          </a:p>
        </p:txBody>
      </p:sp>
      <p:pic>
        <p:nvPicPr>
          <p:cNvPr id="32772" name="Picture 4" descr="MC90008862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981200"/>
            <a:ext cx="32004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Home work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Is done at HOME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Home work is not everyday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Home work is important to do the night given . Do not wait because you have a day before we meet again. Complete while information is fresh.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Homework is posted daily on the white board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Copy homework in planner.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Will  not accept late homework unless absent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 was absent did I miss anything.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925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Contrary to popular belief class does still go on when your absent.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Yes you will always miss material when your absent.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Labs can not be made up , there will be given additional assignment. However lab questions will be on assessments.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 fontScale="925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Check absent folder, do not ask what did you miss . The assignment will be there.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You have three days to turn in your work.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 will not ask for your work. You must take on that responsibility.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Textbooks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229600" cy="4572000"/>
          </a:xfrm>
        </p:spPr>
        <p:txBody>
          <a:bodyPr/>
          <a:lstStyle/>
          <a:p>
            <a:r>
              <a:rPr lang="en-US" smtClean="0"/>
              <a:t>Will not be issued individually. </a:t>
            </a:r>
          </a:p>
          <a:p>
            <a:r>
              <a:rPr lang="en-US" smtClean="0"/>
              <a:t>You can check them out anytime you need to.</a:t>
            </a:r>
          </a:p>
          <a:p>
            <a:r>
              <a:rPr lang="en-US" smtClean="0"/>
              <a:t>Sign the text book sign in and out sheet</a:t>
            </a:r>
          </a:p>
        </p:txBody>
      </p:sp>
      <p:pic>
        <p:nvPicPr>
          <p:cNvPr id="35844" name="Picture 4" descr="j02176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038600"/>
            <a:ext cx="464820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Notebooks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All assignments will be numbered and entered into your notebooks.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Notebooks will be brought to class everyday.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Every tenth assignment there will be a notebook check. Counts as a quiz grade.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All test and graded material will be entered into your notebook. This is your book, your study guides for test.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Extremely important to making a passing grade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Assessments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Multiple Options: </a:t>
            </a:r>
          </a:p>
          <a:p>
            <a:r>
              <a:rPr lang="en-US" smtClean="0"/>
              <a:t>Old Fashion : Multiple Choice, T/F short answer and essay</a:t>
            </a:r>
          </a:p>
          <a:p>
            <a:r>
              <a:rPr lang="en-US" smtClean="0"/>
              <a:t>Lab Reports</a:t>
            </a:r>
          </a:p>
          <a:p>
            <a:r>
              <a:rPr lang="en-US" smtClean="0"/>
              <a:t>Quizzes</a:t>
            </a:r>
          </a:p>
          <a:p>
            <a:r>
              <a:rPr lang="en-US" smtClean="0"/>
              <a:t>Review Games</a:t>
            </a:r>
          </a:p>
          <a:p>
            <a:r>
              <a:rPr lang="en-US" smtClean="0"/>
              <a:t>Exit Slips</a:t>
            </a:r>
          </a:p>
          <a:p>
            <a:r>
              <a:rPr lang="en-US" smtClean="0"/>
              <a:t>Verbal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Introduction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381000" y="1633538"/>
            <a:ext cx="3886200" cy="2286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Greeting: First impressions are important. Remember that as we go into our introductions. </a:t>
            </a:r>
            <a:endParaRPr lang="en-US" dirty="0"/>
          </a:p>
        </p:txBody>
      </p:sp>
      <p:pic>
        <p:nvPicPr>
          <p:cNvPr id="15364" name="Picture 4" descr="MP90044239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276600"/>
            <a:ext cx="7248525" cy="3581400"/>
          </a:xfrm>
          <a:prstGeom prst="rect">
            <a:avLst/>
          </a:prstGeom>
          <a:noFill/>
        </p:spPr>
      </p:pic>
      <p:pic>
        <p:nvPicPr>
          <p:cNvPr id="15365" name="Picture 5" descr="MC90044037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81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Now it is time for your first Guided practice / Group Work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Try and remember the rules for Guided practice.</a:t>
            </a:r>
          </a:p>
          <a:p>
            <a:r>
              <a:rPr lang="en-US" smtClean="0"/>
              <a:t>Teamwork</a:t>
            </a:r>
          </a:p>
          <a:p>
            <a:r>
              <a:rPr lang="en-US" smtClean="0"/>
              <a:t>Time management</a:t>
            </a:r>
          </a:p>
          <a:p>
            <a:r>
              <a:rPr lang="en-US" smtClean="0"/>
              <a:t>Respect</a:t>
            </a:r>
          </a:p>
          <a:p>
            <a:r>
              <a:rPr lang="en-US" smtClean="0"/>
              <a:t>Cooperation</a:t>
            </a:r>
          </a:p>
          <a:p>
            <a:endParaRPr lang="en-US" smtClean="0"/>
          </a:p>
        </p:txBody>
      </p:sp>
      <p:pic>
        <p:nvPicPr>
          <p:cNvPr id="38916" name="Picture 4" descr="MP90014902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35052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effectLst/>
              </a:rPr>
              <a:t>Lets Talk about Ms. Ratley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My name is Diana Ratley</a:t>
            </a:r>
          </a:p>
          <a:p>
            <a:pPr>
              <a:lnSpc>
                <a:spcPct val="90000"/>
              </a:lnSpc>
            </a:pPr>
            <a:r>
              <a:rPr lang="en-US" smtClean="0"/>
              <a:t>I am 28 years old</a:t>
            </a:r>
          </a:p>
          <a:p>
            <a:pPr>
              <a:lnSpc>
                <a:spcPct val="90000"/>
              </a:lnSpc>
            </a:pPr>
            <a:r>
              <a:rPr lang="en-US" smtClean="0"/>
              <a:t>I have an Associates Degree in Science and a Bachelors degree in Biology, I just worked on National Boards, Teacher of year 2009-2010 Degrees from Peace College</a:t>
            </a:r>
          </a:p>
          <a:p>
            <a:pPr>
              <a:lnSpc>
                <a:spcPct val="90000"/>
              </a:lnSpc>
            </a:pPr>
            <a:r>
              <a:rPr lang="en-US" smtClean="0"/>
              <a:t>Two kids Gage and Chase</a:t>
            </a:r>
          </a:p>
          <a:p>
            <a:pPr>
              <a:lnSpc>
                <a:spcPct val="90000"/>
              </a:lnSpc>
            </a:pPr>
            <a:r>
              <a:rPr lang="en-US" smtClean="0"/>
              <a:t>LOVES HER JOB!!!!!</a:t>
            </a:r>
          </a:p>
        </p:txBody>
      </p:sp>
      <p:pic>
        <p:nvPicPr>
          <p:cNvPr id="47108" name="Picture 4" descr="MC90030491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3763" y="4932363"/>
            <a:ext cx="1824037" cy="14509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Expectation in the Classroom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Follow all Cumberland County Rules and Procedures</a:t>
            </a:r>
          </a:p>
          <a:p>
            <a:r>
              <a:rPr lang="en-US" smtClean="0"/>
              <a:t>Follow all Classroom Rules and Procedures</a:t>
            </a:r>
          </a:p>
          <a:p>
            <a:r>
              <a:rPr lang="en-US" b="1" smtClean="0"/>
              <a:t>RESPECT RESPECT RESPECT</a:t>
            </a:r>
          </a:p>
          <a:p>
            <a:r>
              <a:rPr lang="en-US" smtClean="0"/>
              <a:t>Be prepared</a:t>
            </a:r>
          </a:p>
          <a:p>
            <a:r>
              <a:rPr lang="en-US" smtClean="0"/>
              <a:t>Be motivated and willing to work</a:t>
            </a:r>
          </a:p>
          <a:p>
            <a:r>
              <a:rPr lang="en-US" smtClean="0"/>
              <a:t>Positive attitudes</a:t>
            </a:r>
          </a:p>
        </p:txBody>
      </p:sp>
      <p:pic>
        <p:nvPicPr>
          <p:cNvPr id="16391" name="Picture 7" descr="MC90028753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3352800"/>
            <a:ext cx="2057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CLASS GROUND RULES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BE ON TIME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BE PREPARED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BE SEATED AND WORKING BEFORE BELL RINGS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BRING ALL MATERIALS TO CLASS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HAVE YOUR PLANNER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RAISE YOUR HAND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STAY IN YOUR SEAT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RESPECT YOUR ENVIRONMENT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pic>
        <p:nvPicPr>
          <p:cNvPr id="17412" name="Picture 4" descr="MC900013222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914400"/>
            <a:ext cx="1435100" cy="15113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CLASS CONSEQUENCES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FIRST OFFENCE : WARNING</a:t>
            </a:r>
          </a:p>
          <a:p>
            <a:r>
              <a:rPr lang="en-US" smtClean="0"/>
              <a:t>SECOND OFFENCE: PARENTAL PHONE CALL</a:t>
            </a:r>
          </a:p>
          <a:p>
            <a:r>
              <a:rPr lang="en-US" smtClean="0"/>
              <a:t>THIRD OFFENCE: D-HALL</a:t>
            </a:r>
          </a:p>
          <a:p>
            <a:r>
              <a:rPr lang="en-US" smtClean="0"/>
              <a:t>FORTH OFFENCE : OFFICE REFERRAL</a:t>
            </a:r>
          </a:p>
        </p:txBody>
      </p:sp>
      <p:pic>
        <p:nvPicPr>
          <p:cNvPr id="18436" name="Picture 4" descr="MC90019606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181600"/>
            <a:ext cx="1735138" cy="12874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Announcements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If the phone rings or the intercom comes on it is your job to be absolutely quiet. </a:t>
            </a:r>
          </a:p>
          <a:p>
            <a:r>
              <a:rPr lang="en-US" smtClean="0"/>
              <a:t>If not you are breaking a rule of disrespect.</a:t>
            </a:r>
          </a:p>
          <a:p>
            <a:r>
              <a:rPr lang="en-US" smtClean="0"/>
              <a:t>Pay attention to any announcement, very important for your safety as well as mine. </a:t>
            </a:r>
          </a:p>
        </p:txBody>
      </p:sp>
      <p:pic>
        <p:nvPicPr>
          <p:cNvPr id="19460" name="Picture 4" descr="MC90010519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52400"/>
            <a:ext cx="1820863" cy="1789113"/>
          </a:xfrm>
          <a:prstGeom prst="rect">
            <a:avLst/>
          </a:prstGeom>
          <a:noFill/>
        </p:spPr>
      </p:pic>
      <p:pic>
        <p:nvPicPr>
          <p:cNvPr id="19461" name="Picture 5" descr="MC90035182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403850"/>
            <a:ext cx="1790700" cy="14541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Emergency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smtClean="0"/>
              <a:t>In case of an emergency whether it is a practice or not.</a:t>
            </a:r>
          </a:p>
          <a:p>
            <a:r>
              <a:rPr lang="en-US" smtClean="0"/>
              <a:t>Students must remain calm and follow teachers instructions.</a:t>
            </a:r>
          </a:p>
          <a:p>
            <a:r>
              <a:rPr lang="en-US" smtClean="0"/>
              <a:t>Stay silent at all times</a:t>
            </a:r>
          </a:p>
          <a:p>
            <a:r>
              <a:rPr lang="en-US" smtClean="0"/>
              <a:t>In a practice situation you will treat it as if it were real. IF not students will minimal have D Hall . </a:t>
            </a:r>
          </a:p>
        </p:txBody>
      </p:sp>
      <p:pic>
        <p:nvPicPr>
          <p:cNvPr id="20484" name="Picture 4" descr="MC90043472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0"/>
            <a:ext cx="20574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147</TotalTime>
  <Words>1027</Words>
  <Application>Microsoft Office PowerPoint</Application>
  <PresentationFormat>On-screen Show (4:3)</PresentationFormat>
  <Paragraphs>141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Century Gothic</vt:lpstr>
      <vt:lpstr>Arial</vt:lpstr>
      <vt:lpstr>Wingdings 2</vt:lpstr>
      <vt:lpstr>Verdana</vt:lpstr>
      <vt:lpstr>Calibri</vt:lpstr>
      <vt:lpstr>Verve</vt:lpstr>
      <vt:lpstr>Verve</vt:lpstr>
      <vt:lpstr>Verve</vt:lpstr>
      <vt:lpstr>Verve</vt:lpstr>
      <vt:lpstr>Verve</vt:lpstr>
      <vt:lpstr>Verve</vt:lpstr>
      <vt:lpstr>Verve</vt:lpstr>
      <vt:lpstr>Verve</vt:lpstr>
      <vt:lpstr>Slide 1</vt:lpstr>
      <vt:lpstr>Slide 2</vt:lpstr>
      <vt:lpstr>Slide 3</vt:lpstr>
      <vt:lpstr>Lets Talk about Ms. Ratley</vt:lpstr>
      <vt:lpstr>Slide 5</vt:lpstr>
      <vt:lpstr>Slide 6</vt:lpstr>
      <vt:lpstr>Slide 7</vt:lpstr>
      <vt:lpstr>Slide 8</vt:lpstr>
      <vt:lpstr>Slide 9</vt:lpstr>
      <vt:lpstr>Fire Drills</vt:lpstr>
      <vt:lpstr>Tornado Drills</vt:lpstr>
      <vt:lpstr>Code Red Lockdown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Diana</dc:creator>
  <cp:lastModifiedBy>Cumberland County Schools</cp:lastModifiedBy>
  <cp:revision>7</cp:revision>
  <dcterms:created xsi:type="dcterms:W3CDTF">2010-08-13T02:52:36Z</dcterms:created>
  <dcterms:modified xsi:type="dcterms:W3CDTF">2010-08-19T16:51:16Z</dcterms:modified>
</cp:coreProperties>
</file>